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630DFE-22BA-451F-8316-330DD6FFB66C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C357DC-126B-4E79-8D17-584C9C0AB52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C9900"/>
                </a:solidFill>
              </a:rPr>
              <a:t>СЪЕЗД</a:t>
            </a:r>
            <a:r>
              <a:rPr lang="en-US" sz="6000" dirty="0" smtClean="0">
                <a:solidFill>
                  <a:srgbClr val="CC9900"/>
                </a:solidFill>
              </a:rPr>
              <a:t> 2014</a:t>
            </a:r>
            <a:endParaRPr lang="en-US" sz="6000" dirty="0">
              <a:solidFill>
                <a:srgbClr val="CC99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1242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13-ый ВСЕЗАРУБЕЖНЫЙ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МОЛОДЕЖНЫЙ СЪЕЗД</a:t>
            </a:r>
          </a:p>
          <a:p>
            <a:endParaRPr lang="ru-RU" dirty="0" smtClean="0">
              <a:solidFill>
                <a:srgbClr val="CC9900"/>
              </a:solidFill>
            </a:endParaRPr>
          </a:p>
          <a:p>
            <a:pPr algn="l"/>
            <a:r>
              <a:rPr lang="ru-RU" sz="3600" dirty="0" smtClean="0">
                <a:solidFill>
                  <a:srgbClr val="FFFF00"/>
                </a:solidFill>
              </a:rPr>
              <a:t>Сан Франциско, США</a:t>
            </a:r>
            <a:endParaRPr lang="ru-RU" sz="3600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3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Традиция Русской Зарубежной Церкви </a:t>
            </a:r>
            <a:br>
              <a:rPr lang="ru-RU" sz="3200" dirty="0" smtClean="0"/>
            </a:br>
            <a:r>
              <a:rPr lang="ru-RU" sz="3200" dirty="0" smtClean="0"/>
              <a:t>уже больше 40 лет.</a:t>
            </a:r>
            <a:endParaRPr lang="en-US" sz="32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45193"/>
            <a:ext cx="8229600" cy="396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35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12-ый Всезарубежный молодежный съезд в Париже.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150 ПРЕДСТАВИТЕЛЕЙ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АМЕРИКИ, АВСТРАЛИИ, ГЕРМАНИИ, АВСТРИИ, БЕЛЬГИИ, ФРАНЦИИ, РОССИИ, УКРАИНЫ, БЕЛОРУССИИ, КАЗАХСТАНА, ПОЛЬШИ, МОЛДАВИИ ИЗ 28 РАЗНЫХ ЕПАРХИЙ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Нажмите кнопку </a:t>
            </a:r>
            <a:endParaRPr lang="en-US" sz="1200" b="1" i="1" dirty="0"/>
          </a:p>
        </p:txBody>
      </p:sp>
      <p:sp>
        <p:nvSpPr>
          <p:cNvPr id="6" name="Right Arrow 5"/>
          <p:cNvSpPr/>
          <p:nvPr/>
        </p:nvSpPr>
        <p:spPr>
          <a:xfrm>
            <a:off x="876300" y="6098232"/>
            <a:ext cx="609600" cy="230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09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n-lt"/>
              </a:rPr>
              <a:t>XIII</a:t>
            </a:r>
            <a:r>
              <a:rPr lang="en-US" sz="3200" b="1" dirty="0" smtClean="0">
                <a:latin typeface="+mn-lt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>Всезарубежный съезд</a:t>
            </a:r>
            <a:br>
              <a:rPr lang="ru-RU" sz="32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27 </a:t>
            </a:r>
            <a:r>
              <a:rPr lang="ru-RU" sz="3200" dirty="0">
                <a:solidFill>
                  <a:schemeClr val="tx1"/>
                </a:solidFill>
                <a:latin typeface="+mn-lt"/>
              </a:rPr>
              <a:t>июня - 4 июля 2014 года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Цель проведения: изучение и распространение опыта миссионерского служения на ниве социального служения и благотворительности;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Девиз съезда: «По стопам святителя Иоанна» 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Форум </a:t>
            </a:r>
            <a:r>
              <a:rPr lang="ru-RU" dirty="0">
                <a:solidFill>
                  <a:srgbClr val="FFFF00"/>
                </a:solidFill>
              </a:rPr>
              <a:t>будет посвящен миссионерскому служению на ниве благотворительности и пройдет в дни работы в Сан-Франциско Архиерейского Собора Русской Зарубежной Церкви и празднований в честь 20-летия прославления Русской Зарубежной Церковью святителя Иоанна Шанхайского и Сан-Францисского.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73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План проведения съезда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Богослужения, посвященные торжествам праздника свят. Иоанна Шанхайского.</a:t>
            </a:r>
          </a:p>
          <a:p>
            <a:r>
              <a:rPr lang="ru-RU" dirty="0">
                <a:solidFill>
                  <a:srgbClr val="FFFF00"/>
                </a:solidFill>
              </a:rPr>
              <a:t>Работа по секциям, творческие мастерские.</a:t>
            </a:r>
          </a:p>
          <a:p>
            <a:r>
              <a:rPr lang="ru-RU" dirty="0">
                <a:solidFill>
                  <a:srgbClr val="FFFF00"/>
                </a:solidFill>
              </a:rPr>
              <a:t>Доклады и посещения местных:Православных старческих домов и госпиталей, бесплатной столовой (кухня для бедных и престарелых).</a:t>
            </a:r>
          </a:p>
          <a:p>
            <a:r>
              <a:rPr lang="ru-RU" dirty="0">
                <a:solidFill>
                  <a:srgbClr val="FFFF00"/>
                </a:solidFill>
              </a:rPr>
              <a:t>Круглый стол с участием членов Архиерейского Собора.</a:t>
            </a:r>
          </a:p>
          <a:p>
            <a:r>
              <a:rPr lang="ru-RU" dirty="0">
                <a:solidFill>
                  <a:srgbClr val="FFFF00"/>
                </a:solidFill>
              </a:rPr>
              <a:t>Встреча с Генконсулом РФ в Сан-Франциско Сергеем Владимировичем Петровым.</a:t>
            </a:r>
          </a:p>
          <a:p>
            <a:r>
              <a:rPr lang="ru-RU" dirty="0">
                <a:solidFill>
                  <a:srgbClr val="FFFF00"/>
                </a:solidFill>
              </a:rPr>
              <a:t>Разработка планов-проектов на тему «Волонтерское служение при приходах».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23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Паломническая и культурная программа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828800"/>
            <a:ext cx="2513578" cy="3623469"/>
          </a:xfrm>
        </p:spPr>
      </p:pic>
      <p:sp>
        <p:nvSpPr>
          <p:cNvPr id="6" name="TextBox 5"/>
          <p:cNvSpPr txBox="1"/>
          <p:nvPr/>
        </p:nvSpPr>
        <p:spPr>
          <a:xfrm>
            <a:off x="3042138" y="2209800"/>
            <a:ext cx="571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Посещения </a:t>
            </a:r>
            <a:r>
              <a:rPr lang="ru-RU" sz="2400" dirty="0">
                <a:solidFill>
                  <a:srgbClr val="FFFF00"/>
                </a:solidFill>
              </a:rPr>
              <a:t>приходов вокруг залива.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Автобусная </a:t>
            </a:r>
            <a:r>
              <a:rPr lang="ru-RU" sz="2400" dirty="0">
                <a:solidFill>
                  <a:srgbClr val="FFFF00"/>
                </a:solidFill>
              </a:rPr>
              <a:t>экскурсия по </a:t>
            </a:r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Сан-Франциско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Поездка </a:t>
            </a:r>
            <a:r>
              <a:rPr lang="ru-RU" sz="2400" dirty="0">
                <a:solidFill>
                  <a:srgbClr val="FFFF00"/>
                </a:solidFill>
              </a:rPr>
              <a:t>в русскую крепость Форт-Росс на берегу Тихого океана </a:t>
            </a:r>
            <a:r>
              <a:rPr lang="ru-RU" sz="2400" dirty="0" smtClean="0">
                <a:solidFill>
                  <a:srgbClr val="FFFF00"/>
                </a:solidFill>
              </a:rPr>
              <a:t>- </a:t>
            </a:r>
            <a:r>
              <a:rPr lang="ru-RU" sz="2400" dirty="0">
                <a:solidFill>
                  <a:srgbClr val="FFFF00"/>
                </a:solidFill>
              </a:rPr>
              <a:t>первое место на североамериканском континенте, где поселились русские люди.</a:t>
            </a:r>
          </a:p>
          <a:p>
            <a:r>
              <a:rPr lang="ru-RU" sz="2400" dirty="0">
                <a:solidFill>
                  <a:srgbClr val="FFFF00"/>
                </a:solidFill>
              </a:rPr>
              <a:t>«Русский Дом»</a:t>
            </a:r>
          </a:p>
          <a:p>
            <a:r>
              <a:rPr lang="ru-RU" sz="2400" dirty="0">
                <a:solidFill>
                  <a:srgbClr val="FFFF00"/>
                </a:solidFill>
              </a:rPr>
              <a:t>Концерт, Прощальный </a:t>
            </a:r>
            <a:r>
              <a:rPr lang="ru-RU" sz="2400" dirty="0" smtClean="0">
                <a:solidFill>
                  <a:srgbClr val="FFFF00"/>
                </a:solidFill>
              </a:rPr>
              <a:t>ужин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541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1491</TotalTime>
  <Words>189</Words>
  <Application>Microsoft Office PowerPoint</Application>
  <PresentationFormat>On-screen Show (4:3)</PresentationFormat>
  <Paragraphs>28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Flow</vt:lpstr>
      <vt:lpstr>СЪЕЗД 2014</vt:lpstr>
      <vt:lpstr>Традиция Русской Зарубежной Церкви  уже больше 40 лет.</vt:lpstr>
      <vt:lpstr>       12-ый Всезарубежный молодежный съезд в Париже. 150 ПРЕДСТАВИТЕЛЕЙ АМЕРИКИ, АВСТРАЛИИ, ГЕРМАНИИ, АВСТРИИ, БЕЛЬГИИ, ФРАНЦИИ, РОССИИ, УКРАИНЫ, БЕЛОРУССИИ, КАЗАХСТАНА, ПОЛЬШИ, МОЛДАВИИ ИЗ 28 РАЗНЫХ ЕПАРХИЙ  </vt:lpstr>
      <vt:lpstr>XIII Всезарубежный съезд 27 июня - 4 июля 2014 года</vt:lpstr>
      <vt:lpstr>План проведения съезда</vt:lpstr>
      <vt:lpstr>Паломническая и культурная программа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SYEZD 2014</dc:title>
  <dc:creator>Fr. Andrei</dc:creator>
  <cp:lastModifiedBy>Eugene Kallaur</cp:lastModifiedBy>
  <cp:revision>21</cp:revision>
  <dcterms:created xsi:type="dcterms:W3CDTF">2013-09-24T22:53:53Z</dcterms:created>
  <dcterms:modified xsi:type="dcterms:W3CDTF">2013-11-20T02:18:31Z</dcterms:modified>
</cp:coreProperties>
</file>